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453" r:id="rId37"/>
    <p:sldId id="293" r:id="rId38"/>
    <p:sldId id="294" r:id="rId39"/>
    <p:sldId id="295" r:id="rId40"/>
    <p:sldId id="296" r:id="rId41"/>
    <p:sldId id="454" r:id="rId42"/>
    <p:sldId id="455" r:id="rId43"/>
    <p:sldId id="457" r:id="rId44"/>
    <p:sldId id="458" r:id="rId45"/>
    <p:sldId id="459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56" r:id="rId54"/>
    <p:sldId id="467" r:id="rId55"/>
    <p:sldId id="468" r:id="rId56"/>
    <p:sldId id="469" r:id="rId57"/>
    <p:sldId id="470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5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672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B5BC8-2AD7-4469-B08F-BE9B11AC8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F725C7-09AC-4CEC-84EE-4360D69B5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E8571A-0F22-445B-A42A-356AC052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E9BCD4-2142-428D-A5A0-71D281B6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7233F6-6FF5-440D-AE39-B525EF6D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757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EACCF-E4FC-497F-B8F7-B03AD674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033595-8F16-455C-89D9-BDDD8C4D9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C5524-B162-4247-B39D-652F6CEB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892AB6-1C77-4ABB-8FFA-717F8C29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52E2E9-0FBD-413F-A397-56057DAF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64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A716CA-F597-4081-A1F1-695651765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D69C28-FDB0-4E0E-9021-7ED25ED59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92A8CF-278A-4357-97D1-B1593E7B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FCC53D-E746-47A8-857A-A5473B1E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6538AE-9E8E-4DC8-B249-5CBEBC00B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72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278D5-C101-4E8B-A7D7-13FDF305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9BDA8-43C9-4C89-B687-10CE251ED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28C1EB-69FC-4E9C-A6B7-5AB021F4F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E4B07-C51E-4F93-8835-367F5E93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A24647-F3B7-4839-9077-51DAE3E5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32B31-2588-4B1E-914D-91C81F90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B490E8-E79E-4B38-A4C4-CDC591364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DBC974-D50F-4D53-813A-2414F8145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4D8385-56D2-4B04-A589-6CDEA0FA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1FA971-A7F4-4AA9-BF7A-0E7C9666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57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05B78-C3A9-47C5-856F-FC99A79CA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F1636-3F86-4AF2-885F-2E59BD834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F2D01F-3052-4BE6-A122-55F6397C0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574D11-92EE-4775-92E1-E397647EB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23D6B7-6B3E-4F95-9965-8C674A2B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4B82E5-F7D6-44EE-A92A-219B9E88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938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4F8A3-EC81-4329-9964-42EA78DF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AA4D93-835C-4224-B096-54E2C4CAE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3D087B-B948-468E-A4E5-18F5133FA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EB4660-1E3B-4D32-87B5-1D786FC8F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189FE1-515A-4567-977D-119A2DA76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00EE76-B7F3-449A-B8F3-5DA4897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B4406E-CDB2-4B0F-9E36-C49BD603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E072F5-18D4-4C90-AD24-835FB6A2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29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77AA9-CD44-4CDA-ACFF-5CB79B88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37365B-91CC-4BC7-91A9-1F5F7A3E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B88487-5F4B-4CE5-8C63-6AC2854CE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131F80-B111-4E4D-B32C-A4724CE6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98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5EE97E-B712-486B-81E2-73F5FD41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5AA456-61B5-48BF-88D9-EDB3728B0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6DCA27-1EC4-4C3C-A237-B393BDB7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6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19E69-3F0F-452B-AE9A-1E9681C0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B2531-4A63-41CB-9CC6-1348910FB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5893D6-F484-4CD6-B4BD-00A0541C7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C95F9A-2ABA-4004-B672-65970B2C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71D796-9546-49BA-AB9D-453AFF566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46BCCF-B8DA-449E-AA33-D7077D41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71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1FD43-D49C-4036-9BD2-F2AE4468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ABF0CA-4C60-40D9-8CDC-A16BF7953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1789EC-F7DE-4065-9D1A-E4806592C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332DF0-1812-4B90-AD80-2967EFD6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0C3B86-42AD-4EC2-8FAB-34D9534F1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5F7680-80BA-4D5F-B234-1056E0CDD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45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63DAA0-5F0A-4F5F-91BD-2B987CFEC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20958F-F1F7-45F2-AEE9-A1575BD5D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473392-A5CF-4D13-89D8-214D3238A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35FD3-434C-4551-A264-904E18E371C2}" type="datetimeFigureOut">
              <a:rPr lang="zh-CN" altLang="en-US" smtClean="0"/>
              <a:t>2023-02-16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CE9CA2-8F58-4DBB-BE12-0D9B3EFF1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47629D-6A1B-4DB7-9B25-45540794B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DFE37-CE95-4E9F-944A-AD09E0128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34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5E4786-31E7-4618-A547-93FF329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681"/>
            <a:ext cx="12192000" cy="488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19E655-C00E-46A2-A785-763DD613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652075"/>
            <a:ext cx="8935697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2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C50FDC-B91A-4B53-BFD3-8D6B0373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1075996"/>
            <a:ext cx="973590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7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B20856-3FE9-435B-9197-015F4E846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80495"/>
            <a:ext cx="11021963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0D554A-6CFB-472D-9545-E721B324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152"/>
            <a:ext cx="12192000" cy="62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5F7365-77B5-4749-83B0-74D4E08A5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123628"/>
            <a:ext cx="11564964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602BF6-5E1A-4923-AF77-0360FC55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78"/>
            <a:ext cx="12192000" cy="679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8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BC66A6-A211-4ED9-83F7-01025956D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642548"/>
            <a:ext cx="8992855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5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44416A-55DD-4ABA-BD04-AFC65564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87" y="0"/>
            <a:ext cx="1121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4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1A4D49-D2D0-47C1-9D28-2C4C65CB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190048"/>
            <a:ext cx="9726382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42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C5B680-07F0-4916-B664-7C531A25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758"/>
            <a:ext cx="12192000" cy="55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80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242607-3ADA-4584-B57A-D974D5DB5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32" y="0"/>
            <a:ext cx="9413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5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4613AB-32E5-455C-A06B-678D1510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432969"/>
            <a:ext cx="7192379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28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8D7BDC-03D5-4AFD-9B55-E4EF45C9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63" y="561253"/>
            <a:ext cx="6128027" cy="60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64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FE3C18-A264-4B79-9138-6AE8105C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028365"/>
            <a:ext cx="10002646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B73D6-6088-4ED8-AE1F-5CD98273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842601"/>
            <a:ext cx="808785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85180D-1330-4861-9EE0-1DE33E334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704470"/>
            <a:ext cx="9221487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38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9A413C-DC3A-4777-9B0B-97A78A3B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123363"/>
            <a:ext cx="11403016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34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D01746-28C1-47A4-9C01-9CA4175C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98" y="0"/>
            <a:ext cx="11613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0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990C8A-C99D-45D6-884E-D2325F47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828312"/>
            <a:ext cx="1098385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16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6D7110-3CB2-4D90-8824-77085675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51916"/>
            <a:ext cx="11898385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94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CFEF75-646C-4669-973B-A69F7101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46" y="0"/>
            <a:ext cx="1146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4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FD9F93-A0E9-4F5C-8C90-604DF856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076"/>
            <a:ext cx="12192000" cy="51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68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846DB7-8A2B-4FD1-AE89-1B778E76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499"/>
            <a:ext cx="12192000" cy="61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0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B807F8-21EE-4F00-B548-9EEB1F3E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23"/>
            <a:ext cx="12192000" cy="66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5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8D0226-4E77-4971-953C-876818E8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1295102"/>
            <a:ext cx="9231013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33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632778-8EA0-4EAF-A4D7-DCD2AE932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66205"/>
            <a:ext cx="10402752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97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0BD2E9-0D72-4C26-B2D1-FB318796D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71" y="0"/>
            <a:ext cx="9832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1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A1A4E0-C8C2-460D-AF07-73377357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228418"/>
            <a:ext cx="8573696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31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17BE91-5574-4016-9C25-D574172D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647"/>
            <a:ext cx="12192000" cy="622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3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DDC12F-D6A1-4A41-A8AC-BD79D96C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823549"/>
            <a:ext cx="935485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01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153A4E-F133-416E-98F0-52A2CCFD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976235"/>
            <a:ext cx="10059804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62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774D37-E02C-4240-B830-15AA09FA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21" y="0"/>
            <a:ext cx="9085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7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FA08CD-2CBD-4DD9-BD53-0C4BC5776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04" y="0"/>
            <a:ext cx="5436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97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EBFF37-1D4B-4727-A029-882C7009C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813"/>
            <a:ext cx="12192000" cy="63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05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53AB0E-CA79-4754-9921-48663368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86"/>
            <a:ext cx="12192000" cy="650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84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1BBF46-C4DC-49DE-B4FA-A0CCBA24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13" y="0"/>
            <a:ext cx="11349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87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8A0F0C-34B6-4CC6-A701-DD9D8218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963"/>
            <a:ext cx="12192000" cy="57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1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C4D7A4-18F3-47CA-92B0-E715B676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352" y="0"/>
            <a:ext cx="7037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00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58AB6A-0E3B-4998-8698-C3AB37EE3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4" y="0"/>
            <a:ext cx="1176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8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0BAD74-DF5F-47FC-9E21-DB40B858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975970"/>
            <a:ext cx="10469436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42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BDEF0A-0072-4C5A-BF67-F94D7C2C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485364"/>
            <a:ext cx="9088118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02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BA8E47-9F45-43CE-AD04-3F1CAE29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113837"/>
            <a:ext cx="11641175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3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9FCA9B-BD04-4905-9C18-496BC6ED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16" y="0"/>
            <a:ext cx="11599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7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BA04EA-EBB4-4AB5-8605-A03ABB1E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894"/>
            <a:ext cx="12192000" cy="48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56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E35F7E-C796-4F43-B53D-89D4B298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223390"/>
            <a:ext cx="10964805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431799-A4F1-46DE-962A-7A222D35A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22"/>
            <a:ext cx="12192000" cy="62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0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5FBE6E-5180-4C6C-A5C6-91AAA55A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1471339"/>
            <a:ext cx="9840698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97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84341D-C46A-490F-98B1-E1FBCBD8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2281077"/>
            <a:ext cx="911669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66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F50F4D-51C5-4A83-AB11-69525A0B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50" y="0"/>
            <a:ext cx="907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19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80FD70-CEB1-4C6F-A2CF-55F82FF8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23654"/>
            <a:ext cx="894522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53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12E600-491F-4812-8A9D-5A9000E22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42" y="1239675"/>
            <a:ext cx="9306058" cy="4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32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F0317C-867C-4542-9A89-AC96CD4E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861654"/>
            <a:ext cx="809738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8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7F45CC-1068-4EDA-A16E-248D341B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1509444"/>
            <a:ext cx="7821116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86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E8BA37-D090-4368-9962-FA1B174E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25" y="0"/>
            <a:ext cx="8744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1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9D6703-52ED-4299-988C-DAA257F6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469" y="1085523"/>
            <a:ext cx="5811061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9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B08BAC-6380-40B6-BF28-07496E561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0" y="0"/>
            <a:ext cx="10932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1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宽屏</PresentationFormat>
  <Paragraphs>0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小说</dc:creator>
  <cp:lastModifiedBy>小 小说</cp:lastModifiedBy>
  <cp:revision>6</cp:revision>
  <dcterms:created xsi:type="dcterms:W3CDTF">2023-02-16T08:08:14Z</dcterms:created>
  <dcterms:modified xsi:type="dcterms:W3CDTF">2023-02-16T08:46:29Z</dcterms:modified>
</cp:coreProperties>
</file>